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BB55A-B170-5994-4874-E08F7B353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3C8E2-A486-49EE-34AD-90E5B8C3D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166AD-D9EE-894B-92B1-A2D2E4193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72195-4AE4-0C4C-8235-31FFA4487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C5448-8B86-2B93-581B-508EED1B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51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84BC5-2484-E21D-C387-B2C10D650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EEFD37-4D1D-3438-564A-BF7D83703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CA32F-8DEB-25C2-5B5F-42F282961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CB8EC-EB61-F178-0C1D-1660DA8F8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46CAD-C007-95DF-31BD-A0516A21C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52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9C8805-CE61-BF13-4700-0E3B2EDF88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6710A0-A406-EF1D-878E-CD552F0A2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4A267-C026-23F2-0298-7CE46EE5F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8E713-ADBB-353B-DFAD-C6F510951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96ABF-D980-A345-292D-665B143D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8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4D50B-BD25-299C-D9B5-3D3248EEA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F846A-6611-3777-59AD-B75CF3CC1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58409-3666-D82C-05EE-B7EF2C675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3E052-ACC4-22B2-35AD-F49A59A30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8F0DB-ADC2-9086-F70E-7286D3FF4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5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B7B6A-A959-31E3-C514-213722918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C280A-27CD-8A74-7025-C62204353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320AF-95B0-2B75-3BD8-5EF2B683E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AA311-0931-3D81-462B-5C2123BB7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106CE-0D0C-64DF-0DAC-2A668923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9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8698B-5A58-AA42-1669-4918EB75E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25C8-6134-A9F1-C48B-BFE698CF8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76945-0003-F4F3-B4A2-2B4A89009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05DE9-CB8C-5D4B-CFF5-9A6CE37E8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E4907-B16A-F554-CBC6-0B7F2D598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9E9BB1-E7C0-9701-64EA-D1BDB07F0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2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C5533-D258-8545-3E54-A9DF462C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E4DB2-2459-7941-AA7B-251B6DCE3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B7911-D816-3745-3587-00344DB98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AC7F2D-23E2-489A-89C5-41F4CA340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C5A182-7376-FDBC-388F-F2196D111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A13EA9-9637-A8B5-5A5D-1719BC6DF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F42BE4-7B08-59C4-6DAF-E4CEF42B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5F3F2D-6903-3956-D37D-4B5A5024E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6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E51-965E-140B-CB85-127BA463B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205F09-5BB1-6336-3670-C347C3EF7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BE902-EC8E-6372-FE64-2B6841AE8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287ED6-52BB-402B-1C56-F7A7D7051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63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1C8770-F81A-EF1E-E54D-7C507730C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29A74-01BC-1F22-CD36-E82EA2F30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38B7D-ADF9-DC58-E5AB-EB781FC8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25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0A45-A7A9-0FBB-A538-BC53D92E3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7BCCF-02FC-7738-F3EF-CA83F612F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F07B78-62B6-7BBA-8116-2E6EA2AF3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32CFD-E3E3-FCF2-86E2-C8D44E4BD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9B97C-5712-A893-53F4-C153AAC01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A4FC2-6D75-188B-ED2B-0B461DA8B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9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5369F-1336-2003-7846-18A33CE5B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855AB0-0C2B-619C-ECFA-E7E559A17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93DA9C-462B-7DE3-1C3A-6C45B7E07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FCB4D-C3D0-BC4A-E5C1-12E2275AD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9EC64-60F9-7E4E-49AA-0E5CB2A8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3E2C4-E220-CF05-0EF5-084C39C2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62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F44022-C59E-8A5E-F868-7AB0DC6EB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004FF-2EA0-0385-7F1D-3D4986414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50411-7BC7-8BA0-3DF4-FC64F3E508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499B3-641E-401D-9689-7C640F622F45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59F49-D1FC-267C-8E54-68D4C31BE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DC1AD-FC83-C1B3-5789-93471991B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8F7EF-3F0F-48A4-9814-298AA0995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9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A0115A-97F4-6F26-5A2E-A045CEAA8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135373"/>
            <a:ext cx="11938000" cy="65615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5C4EDC-75EC-8262-FACD-9A9659587D94}"/>
              </a:ext>
            </a:extLst>
          </p:cNvPr>
          <p:cNvSpPr txBox="1"/>
          <p:nvPr/>
        </p:nvSpPr>
        <p:spPr>
          <a:xfrm>
            <a:off x="5796500" y="4754880"/>
            <a:ext cx="186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Site in Question</a:t>
            </a:r>
          </a:p>
        </p:txBody>
      </p:sp>
    </p:spTree>
    <p:extLst>
      <p:ext uri="{BB962C8B-B14F-4D97-AF65-F5344CB8AC3E}">
        <p14:creationId xmlns:p14="http://schemas.microsoft.com/office/powerpoint/2010/main" val="1324194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Rosebrock, Hans D.</dc:creator>
  <cp:lastModifiedBy>Rosebrock, Hans D.</cp:lastModifiedBy>
  <cp:revision>1</cp:revision>
  <dcterms:created xsi:type="dcterms:W3CDTF">2022-11-22T21:04:36Z</dcterms:created>
  <dcterms:modified xsi:type="dcterms:W3CDTF">2022-11-22T21:07:43Z</dcterms:modified>
</cp:coreProperties>
</file>